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20056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705672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body"/>
          </p:nvPr>
        </p:nvSpPr>
        <p:spPr>
          <a:xfrm>
            <a:off x="334404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 type="body"/>
          </p:nvPr>
        </p:nvSpPr>
        <p:spPr>
          <a:xfrm>
            <a:off x="520056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 type="body"/>
          </p:nvPr>
        </p:nvSpPr>
        <p:spPr>
          <a:xfrm>
            <a:off x="705672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3344040" y="2074680"/>
            <a:ext cx="5490000" cy="7831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20056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705672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334404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520056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705672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subTitle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ubTitle"/>
          </p:nvPr>
        </p:nvSpPr>
        <p:spPr>
          <a:xfrm>
            <a:off x="3344040" y="2074680"/>
            <a:ext cx="5490000" cy="7831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20056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705672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334404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5" name="PlaceHolder 6"/>
          <p:cNvSpPr>
            <a:spLocks noGrp="1"/>
          </p:cNvSpPr>
          <p:nvPr>
            <p:ph type="body"/>
          </p:nvPr>
        </p:nvSpPr>
        <p:spPr>
          <a:xfrm>
            <a:off x="520056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6" name="PlaceHolder 7"/>
          <p:cNvSpPr>
            <a:spLocks noGrp="1"/>
          </p:cNvSpPr>
          <p:nvPr>
            <p:ph type="body"/>
          </p:nvPr>
        </p:nvSpPr>
        <p:spPr>
          <a:xfrm>
            <a:off x="705672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subTitle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ubTitle"/>
          </p:nvPr>
        </p:nvSpPr>
        <p:spPr>
          <a:xfrm>
            <a:off x="3344040" y="2074680"/>
            <a:ext cx="5490000" cy="7831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520056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 type="body"/>
          </p:nvPr>
        </p:nvSpPr>
        <p:spPr>
          <a:xfrm>
            <a:off x="705672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 type="body"/>
          </p:nvPr>
        </p:nvSpPr>
        <p:spPr>
          <a:xfrm>
            <a:off x="334404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63" name="PlaceHolder 6"/>
          <p:cNvSpPr>
            <a:spLocks noGrp="1"/>
          </p:cNvSpPr>
          <p:nvPr>
            <p:ph type="body"/>
          </p:nvPr>
        </p:nvSpPr>
        <p:spPr>
          <a:xfrm>
            <a:off x="520056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64" name="PlaceHolder 7"/>
          <p:cNvSpPr>
            <a:spLocks noGrp="1"/>
          </p:cNvSpPr>
          <p:nvPr>
            <p:ph type="body"/>
          </p:nvPr>
        </p:nvSpPr>
        <p:spPr>
          <a:xfrm>
            <a:off x="705672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subTitle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subTitle"/>
          </p:nvPr>
        </p:nvSpPr>
        <p:spPr>
          <a:xfrm>
            <a:off x="3344040" y="2074680"/>
            <a:ext cx="5490000" cy="7831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2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98" name="PlaceHolder 5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3344040" y="2074680"/>
            <a:ext cx="5490000" cy="7831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520056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 type="body"/>
          </p:nvPr>
        </p:nvSpPr>
        <p:spPr>
          <a:xfrm>
            <a:off x="7056720" y="384696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3" name="PlaceHolder 5"/>
          <p:cNvSpPr>
            <a:spLocks noGrp="1"/>
          </p:cNvSpPr>
          <p:nvPr>
            <p:ph type="body"/>
          </p:nvPr>
        </p:nvSpPr>
        <p:spPr>
          <a:xfrm>
            <a:off x="334404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4" name="PlaceHolder 6"/>
          <p:cNvSpPr>
            <a:spLocks noGrp="1"/>
          </p:cNvSpPr>
          <p:nvPr>
            <p:ph type="body"/>
          </p:nvPr>
        </p:nvSpPr>
        <p:spPr>
          <a:xfrm>
            <a:off x="520056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5" name="PlaceHolder 7"/>
          <p:cNvSpPr>
            <a:spLocks noGrp="1"/>
          </p:cNvSpPr>
          <p:nvPr>
            <p:ph type="body"/>
          </p:nvPr>
        </p:nvSpPr>
        <p:spPr>
          <a:xfrm>
            <a:off x="7056720" y="4569840"/>
            <a:ext cx="1767600" cy="65988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1383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157080" y="456984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34404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157080" y="3846960"/>
            <a:ext cx="267876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3344040" y="4569840"/>
            <a:ext cx="5490000" cy="659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329760" y="-59400"/>
            <a:ext cx="12515760" cy="6923520"/>
            <a:chOff x="-329760" y="-59400"/>
            <a:chExt cx="12515760" cy="6923520"/>
          </a:xfrm>
        </p:grpSpPr>
        <p:sp>
          <p:nvSpPr>
            <p:cNvPr id="1" name="CustomShape 2"/>
            <p:cNvSpPr/>
            <p:nvPr/>
          </p:nvSpPr>
          <p:spPr>
            <a:xfrm>
              <a:off x="-329760" y="1290960"/>
              <a:ext cx="9702360" cy="5573160"/>
            </a:xfrm>
            <a:custGeom>
              <a:avLst/>
              <a:gdLst/>
              <a:ahLst/>
              <a:rect l="l" t="t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670320" y="2010600"/>
              <a:ext cx="7373520" cy="4848480"/>
            </a:xfrm>
            <a:custGeom>
              <a:avLst/>
              <a:gdLst/>
              <a:ahLst/>
              <a:rect l="l" t="t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51280" y="1780920"/>
              <a:ext cx="8035560" cy="5083200"/>
            </a:xfrm>
            <a:custGeom>
              <a:avLst/>
              <a:gdLst/>
              <a:ahLst/>
              <a:rect l="l" t="t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-1080" y="542520"/>
              <a:ext cx="10334160" cy="6321600"/>
            </a:xfrm>
            <a:custGeom>
              <a:avLst/>
              <a:gdLst/>
              <a:ahLst/>
              <a:rect l="l" t="t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3600" y="6178680"/>
              <a:ext cx="504360" cy="681120"/>
            </a:xfrm>
            <a:custGeom>
              <a:avLst/>
              <a:gdLst/>
              <a:ahLst/>
              <a:rect l="l" t="t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-1080" y="-59400"/>
              <a:ext cx="11091600" cy="6923520"/>
            </a:xfrm>
            <a:custGeom>
              <a:avLst/>
              <a:gdLst/>
              <a:ahLst/>
              <a:rect l="l" t="t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5426640" y="-1800"/>
              <a:ext cx="5787720" cy="6846840"/>
            </a:xfrm>
            <a:custGeom>
              <a:avLst/>
              <a:gdLst/>
              <a:ahLst/>
              <a:rect l="l" t="t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-1080" y="-1800"/>
              <a:ext cx="1056960" cy="614160"/>
            </a:xfrm>
            <a:custGeom>
              <a:avLst/>
              <a:gdLst/>
              <a:ahLst/>
              <a:rect l="l" t="t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821920" y="-1800"/>
              <a:ext cx="5587560" cy="6865920"/>
            </a:xfrm>
            <a:custGeom>
              <a:avLst/>
              <a:gdLst/>
              <a:ahLst/>
              <a:rect l="l" t="t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3600" y="-6840"/>
              <a:ext cx="595080" cy="352440"/>
            </a:xfrm>
            <a:custGeom>
              <a:avLst/>
              <a:gdLst/>
              <a:ahLst/>
              <a:rect l="l" t="t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6012360" y="-1800"/>
              <a:ext cx="5497200" cy="6865920"/>
            </a:xfrm>
            <a:custGeom>
              <a:avLst/>
              <a:gdLst/>
              <a:ahLst/>
              <a:rect l="l" t="t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-1080" y="-1800"/>
              <a:ext cx="356760" cy="213480"/>
            </a:xfrm>
            <a:custGeom>
              <a:avLst/>
              <a:gdLst/>
              <a:ahLst/>
              <a:rect l="l" t="t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6210720" y="-6840"/>
              <a:ext cx="5522400" cy="6870600"/>
            </a:xfrm>
            <a:custGeom>
              <a:avLst/>
              <a:gdLst/>
              <a:ahLst/>
              <a:rect l="l" t="t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463080" y="-1800"/>
              <a:ext cx="5412960" cy="6865920"/>
            </a:xfrm>
            <a:custGeom>
              <a:avLst/>
              <a:gdLst/>
              <a:ahLst/>
              <a:rect l="l" t="t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6877440" y="-1800"/>
              <a:ext cx="5036760" cy="6861240"/>
            </a:xfrm>
            <a:custGeom>
              <a:avLst/>
              <a:gdLst/>
              <a:ahLst/>
              <a:rect l="l" t="t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768160" y="-1800"/>
              <a:ext cx="3417480" cy="2741760"/>
            </a:xfrm>
            <a:custGeom>
              <a:avLst/>
              <a:gdLst/>
              <a:ahLst/>
              <a:rect l="l" t="t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235080" y="2880"/>
              <a:ext cx="2950920" cy="2554920"/>
            </a:xfrm>
            <a:custGeom>
              <a:avLst/>
              <a:gdLst/>
              <a:ahLst/>
              <a:rect l="l" t="t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020960" y="-1800"/>
              <a:ext cx="2165040" cy="1357920"/>
            </a:xfrm>
            <a:custGeom>
              <a:avLst/>
              <a:gdLst/>
              <a:ahLst/>
              <a:rect l="l" t="t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290680" y="-1800"/>
              <a:ext cx="894960" cy="534240"/>
            </a:xfrm>
            <a:custGeom>
              <a:avLst/>
              <a:gdLst/>
              <a:ahLst/>
              <a:rect l="l" t="t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0" name="Group 21"/>
          <p:cNvGrpSpPr/>
          <p:nvPr/>
        </p:nvGrpSpPr>
        <p:grpSpPr>
          <a:xfrm>
            <a:off x="1669320" y="1186560"/>
            <a:ext cx="8848080" cy="4477680"/>
            <a:chOff x="1669320" y="1186560"/>
            <a:chExt cx="8848080" cy="4477680"/>
          </a:xfrm>
        </p:grpSpPr>
        <p:sp>
          <p:nvSpPr>
            <p:cNvPr id="21" name="CustomShape 22"/>
            <p:cNvSpPr/>
            <p:nvPr/>
          </p:nvSpPr>
          <p:spPr>
            <a:xfrm>
              <a:off x="1674000" y="1186560"/>
              <a:ext cx="8843400" cy="715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0800000">
              <a:off x="5892840" y="5313600"/>
              <a:ext cx="406800" cy="35064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1669320" y="1991160"/>
              <a:ext cx="8845200" cy="33217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1759320" y="2075400"/>
            <a:ext cx="8679600" cy="1748520"/>
          </a:xfrm>
          <a:prstGeom prst="rect">
            <a:avLst/>
          </a:prstGeom>
        </p:spPr>
        <p:txBody>
          <a:bodyPr lIns="228600" rIns="228600" tIns="228600" bIns="0" anchor="b">
            <a:normAutofit/>
          </a:bodyPr>
          <a:p>
            <a:pPr algn="ctr">
              <a:lnSpc>
                <a:spcPct val="80000"/>
              </a:lnSpc>
            </a:pPr>
            <a:r>
              <a:rPr b="0" lang="fr-FR" sz="5400" spc="-151" strike="noStrike">
                <a:solidFill>
                  <a:srgbClr val="fffeff"/>
                </a:solidFill>
                <a:latin typeface="Calibri Light"/>
              </a:rPr>
              <a:t>Cliquez et modifiez le titre</a:t>
            </a:r>
            <a:endParaRPr b="0" lang="en-US" sz="54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E247538-90EC-4A4A-9206-FB197105D97B}" type="datetime">
              <a:rPr b="0" lang="en-US" sz="1000" spc="-1" strike="noStrike">
                <a:solidFill>
                  <a:srgbClr val="8b8b8b"/>
                </a:solidFill>
                <a:latin typeface="Rockwell"/>
              </a:rPr>
              <a:t>3/4/21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7AAFAD9-A28E-4E12-9B76-300621F4F85F}" type="slidenum">
              <a:rPr b="0" lang="en-US" sz="1000" spc="-1" strike="noStrike">
                <a:solidFill>
                  <a:srgbClr val="8b8b8b"/>
                </a:solidFill>
                <a:latin typeface="Rockwell"/>
              </a:rPr>
              <a:t>&lt;numéro&gt;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Rockwell"/>
              </a:rPr>
              <a:t>Cliquez pour éditer le format du plan de texte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Rockwel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Rockwel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Rockwell"/>
              </a:rPr>
              <a:t>Troisième niveau de plan</a:t>
            </a:r>
            <a:endParaRPr b="0" lang="en-US" sz="1200" spc="-1" strike="noStrike">
              <a:solidFill>
                <a:srgbClr val="000000"/>
              </a:solidFill>
              <a:latin typeface="Rockwel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Rockwell"/>
              </a:rPr>
              <a:t>Quatrième niveau de plan</a:t>
            </a:r>
            <a:endParaRPr b="0" lang="en-US" sz="1200" spc="-1" strike="noStrike">
              <a:solidFill>
                <a:srgbClr val="000000"/>
              </a:solidFill>
              <a:latin typeface="Rockwel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Rockwel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Rockwel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Rockwel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Rockwel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Rockwel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1"/>
          <p:cNvGrpSpPr/>
          <p:nvPr/>
        </p:nvGrpSpPr>
        <p:grpSpPr>
          <a:xfrm>
            <a:off x="-417600" y="0"/>
            <a:ext cx="12583800" cy="6852960"/>
            <a:chOff x="-417600" y="0"/>
            <a:chExt cx="12583800" cy="6852960"/>
          </a:xfrm>
        </p:grpSpPr>
        <p:sp>
          <p:nvSpPr>
            <p:cNvPr id="66" name="CustomShape 2"/>
            <p:cNvSpPr/>
            <p:nvPr/>
          </p:nvSpPr>
          <p:spPr>
            <a:xfrm>
              <a:off x="1306440" y="0"/>
              <a:ext cx="3862080" cy="684324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3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4"/>
            <p:cNvSpPr/>
            <p:nvPr/>
          </p:nvSpPr>
          <p:spPr>
            <a:xfrm>
              <a:off x="10247400" y="5013360"/>
              <a:ext cx="1918800" cy="182988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5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6"/>
            <p:cNvSpPr/>
            <p:nvPr/>
          </p:nvSpPr>
          <p:spPr>
            <a:xfrm>
              <a:off x="11202840" y="9360"/>
              <a:ext cx="963360" cy="36648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7"/>
            <p:cNvSpPr/>
            <p:nvPr/>
          </p:nvSpPr>
          <p:spPr>
            <a:xfrm>
              <a:off x="10495080" y="5275440"/>
              <a:ext cx="1666440" cy="157752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8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9"/>
            <p:cNvSpPr/>
            <p:nvPr/>
          </p:nvSpPr>
          <p:spPr>
            <a:xfrm>
              <a:off x="11501280" y="9360"/>
              <a:ext cx="664920" cy="25668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10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11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12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13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4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5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6"/>
            <p:cNvSpPr/>
            <p:nvPr/>
          </p:nvSpPr>
          <p:spPr>
            <a:xfrm>
              <a:off x="11287080" y="6049800"/>
              <a:ext cx="879120" cy="79344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7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18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19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20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21"/>
            <p:cNvSpPr/>
            <p:nvPr/>
          </p:nvSpPr>
          <p:spPr>
            <a:xfrm>
              <a:off x="4680" y="6016680"/>
              <a:ext cx="213840" cy="82656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22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7" name="Group 23"/>
          <p:cNvGrpSpPr/>
          <p:nvPr/>
        </p:nvGrpSpPr>
        <p:grpSpPr>
          <a:xfrm>
            <a:off x="800280" y="1699560"/>
            <a:ext cx="3674160" cy="3470400"/>
            <a:chOff x="800280" y="1699560"/>
            <a:chExt cx="3674160" cy="3470400"/>
          </a:xfrm>
        </p:grpSpPr>
        <p:sp>
          <p:nvSpPr>
            <p:cNvPr id="88" name="CustomShape 24"/>
            <p:cNvSpPr/>
            <p:nvPr/>
          </p:nvSpPr>
          <p:spPr>
            <a:xfrm>
              <a:off x="800280" y="1699560"/>
              <a:ext cx="3674160" cy="502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9" name="CustomShape 25"/>
            <p:cNvSpPr/>
            <p:nvPr/>
          </p:nvSpPr>
          <p:spPr>
            <a:xfrm rot="10800000">
              <a:off x="2482920" y="4897800"/>
              <a:ext cx="315720" cy="2721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0" name="CustomShape 26"/>
            <p:cNvSpPr/>
            <p:nvPr/>
          </p:nvSpPr>
          <p:spPr>
            <a:xfrm>
              <a:off x="806400" y="2275560"/>
              <a:ext cx="3668040" cy="2624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91" name="PlaceHolder 27"/>
          <p:cNvSpPr>
            <a:spLocks noGrp="1"/>
          </p:cNvSpPr>
          <p:nvPr>
            <p:ph type="title"/>
          </p:nvPr>
        </p:nvSpPr>
        <p:spPr>
          <a:xfrm>
            <a:off x="888480" y="2350080"/>
            <a:ext cx="3498480" cy="2455920"/>
          </a:xfrm>
          <a:prstGeom prst="rect">
            <a:avLst/>
          </a:prstGeom>
        </p:spPr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Cliquez et modifiez le titre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2" name="PlaceHolder 28"/>
          <p:cNvSpPr>
            <a:spLocks noGrp="1"/>
          </p:cNvSpPr>
          <p:nvPr>
            <p:ph type="body"/>
          </p:nvPr>
        </p:nvSpPr>
        <p:spPr>
          <a:xfrm>
            <a:off x="5118480" y="803160"/>
            <a:ext cx="6281640" cy="5248440"/>
          </a:xfrm>
          <a:prstGeom prst="rect">
            <a:avLst/>
          </a:prstGeom>
        </p:spPr>
        <p:txBody>
          <a:bodyPr anchor="ctr"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Cliquez pour modifier les styles du texte du masque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93" name="PlaceHolder 29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24E8F61-AC83-4629-BE75-93937D36596A}" type="datetime">
              <a:rPr b="0" lang="en-US" sz="1000" spc="-1" strike="noStrike">
                <a:solidFill>
                  <a:srgbClr val="8b8b8b"/>
                </a:solidFill>
                <a:latin typeface="Rockwell"/>
              </a:rPr>
              <a:t>3/4/21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94" name="PlaceHolder 30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95" name="PlaceHolder 31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343AA90-66B1-449E-AE40-9764707D4590}" type="slidenum">
              <a:rPr b="0" lang="en-US" sz="1000" spc="-1" strike="noStrike">
                <a:solidFill>
                  <a:srgbClr val="8b8b8b"/>
                </a:solidFill>
                <a:latin typeface="Rockwell"/>
              </a:rPr>
              <a:t>&lt;numéro&gt;</a:t>
            </a:fld>
            <a:endParaRPr b="0" lang="fr-F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"/>
          <p:cNvGrpSpPr/>
          <p:nvPr/>
        </p:nvGrpSpPr>
        <p:grpSpPr>
          <a:xfrm>
            <a:off x="-329760" y="-59400"/>
            <a:ext cx="12515760" cy="6923520"/>
            <a:chOff x="-329760" y="-59400"/>
            <a:chExt cx="12515760" cy="6923520"/>
          </a:xfrm>
        </p:grpSpPr>
        <p:sp>
          <p:nvSpPr>
            <p:cNvPr id="133" name="CustomShape 2"/>
            <p:cNvSpPr/>
            <p:nvPr/>
          </p:nvSpPr>
          <p:spPr>
            <a:xfrm>
              <a:off x="-329760" y="1290960"/>
              <a:ext cx="9702360" cy="5573160"/>
            </a:xfrm>
            <a:custGeom>
              <a:avLst/>
              <a:gdLst/>
              <a:ahLst/>
              <a:rect l="l" t="t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3"/>
            <p:cNvSpPr/>
            <p:nvPr/>
          </p:nvSpPr>
          <p:spPr>
            <a:xfrm>
              <a:off x="670320" y="2010600"/>
              <a:ext cx="7373520" cy="4848480"/>
            </a:xfrm>
            <a:custGeom>
              <a:avLst/>
              <a:gdLst/>
              <a:ahLst/>
              <a:rect l="l" t="t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4"/>
            <p:cNvSpPr/>
            <p:nvPr/>
          </p:nvSpPr>
          <p:spPr>
            <a:xfrm>
              <a:off x="251280" y="1780920"/>
              <a:ext cx="8035560" cy="5083200"/>
            </a:xfrm>
            <a:custGeom>
              <a:avLst/>
              <a:gdLst/>
              <a:ahLst/>
              <a:rect l="l" t="t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5"/>
            <p:cNvSpPr/>
            <p:nvPr/>
          </p:nvSpPr>
          <p:spPr>
            <a:xfrm>
              <a:off x="-1080" y="542520"/>
              <a:ext cx="10334160" cy="6321600"/>
            </a:xfrm>
            <a:custGeom>
              <a:avLst/>
              <a:gdLst/>
              <a:ahLst/>
              <a:rect l="l" t="t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6"/>
            <p:cNvSpPr/>
            <p:nvPr/>
          </p:nvSpPr>
          <p:spPr>
            <a:xfrm>
              <a:off x="3600" y="6178680"/>
              <a:ext cx="504360" cy="681120"/>
            </a:xfrm>
            <a:custGeom>
              <a:avLst/>
              <a:gdLst/>
              <a:ahLst/>
              <a:rect l="l" t="t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7"/>
            <p:cNvSpPr/>
            <p:nvPr/>
          </p:nvSpPr>
          <p:spPr>
            <a:xfrm>
              <a:off x="-1080" y="-59400"/>
              <a:ext cx="11091600" cy="6923520"/>
            </a:xfrm>
            <a:custGeom>
              <a:avLst/>
              <a:gdLst/>
              <a:ahLst/>
              <a:rect l="l" t="t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8"/>
            <p:cNvSpPr/>
            <p:nvPr/>
          </p:nvSpPr>
          <p:spPr>
            <a:xfrm>
              <a:off x="5426640" y="-1800"/>
              <a:ext cx="5787720" cy="6846840"/>
            </a:xfrm>
            <a:custGeom>
              <a:avLst/>
              <a:gdLst/>
              <a:ahLst/>
              <a:rect l="l" t="t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9"/>
            <p:cNvSpPr/>
            <p:nvPr/>
          </p:nvSpPr>
          <p:spPr>
            <a:xfrm>
              <a:off x="-1080" y="-1800"/>
              <a:ext cx="1056960" cy="614160"/>
            </a:xfrm>
            <a:custGeom>
              <a:avLst/>
              <a:gdLst/>
              <a:ahLst/>
              <a:rect l="l" t="t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10"/>
            <p:cNvSpPr/>
            <p:nvPr/>
          </p:nvSpPr>
          <p:spPr>
            <a:xfrm>
              <a:off x="5821920" y="-1800"/>
              <a:ext cx="5587560" cy="6865920"/>
            </a:xfrm>
            <a:custGeom>
              <a:avLst/>
              <a:gdLst/>
              <a:ahLst/>
              <a:rect l="l" t="t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11"/>
            <p:cNvSpPr/>
            <p:nvPr/>
          </p:nvSpPr>
          <p:spPr>
            <a:xfrm>
              <a:off x="3600" y="-6840"/>
              <a:ext cx="595080" cy="352440"/>
            </a:xfrm>
            <a:custGeom>
              <a:avLst/>
              <a:gdLst/>
              <a:ahLst/>
              <a:rect l="l" t="t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12"/>
            <p:cNvSpPr/>
            <p:nvPr/>
          </p:nvSpPr>
          <p:spPr>
            <a:xfrm>
              <a:off x="6012360" y="-1800"/>
              <a:ext cx="5497200" cy="6865920"/>
            </a:xfrm>
            <a:custGeom>
              <a:avLst/>
              <a:gdLst/>
              <a:ahLst/>
              <a:rect l="l" t="t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13"/>
            <p:cNvSpPr/>
            <p:nvPr/>
          </p:nvSpPr>
          <p:spPr>
            <a:xfrm>
              <a:off x="-1080" y="-1800"/>
              <a:ext cx="356760" cy="213480"/>
            </a:xfrm>
            <a:custGeom>
              <a:avLst/>
              <a:gdLst/>
              <a:ahLst/>
              <a:rect l="l" t="t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14"/>
            <p:cNvSpPr/>
            <p:nvPr/>
          </p:nvSpPr>
          <p:spPr>
            <a:xfrm>
              <a:off x="6210720" y="-6840"/>
              <a:ext cx="5522400" cy="6870600"/>
            </a:xfrm>
            <a:custGeom>
              <a:avLst/>
              <a:gdLst/>
              <a:ahLst/>
              <a:rect l="l" t="t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15"/>
            <p:cNvSpPr/>
            <p:nvPr/>
          </p:nvSpPr>
          <p:spPr>
            <a:xfrm>
              <a:off x="6463080" y="-1800"/>
              <a:ext cx="5412960" cy="6865920"/>
            </a:xfrm>
            <a:custGeom>
              <a:avLst/>
              <a:gdLst/>
              <a:ahLst/>
              <a:rect l="l" t="t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16"/>
            <p:cNvSpPr/>
            <p:nvPr/>
          </p:nvSpPr>
          <p:spPr>
            <a:xfrm>
              <a:off x="6877440" y="-1800"/>
              <a:ext cx="5036760" cy="6861240"/>
            </a:xfrm>
            <a:custGeom>
              <a:avLst/>
              <a:gdLst/>
              <a:ahLst/>
              <a:rect l="l" t="t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17"/>
            <p:cNvSpPr/>
            <p:nvPr/>
          </p:nvSpPr>
          <p:spPr>
            <a:xfrm>
              <a:off x="8768160" y="-1800"/>
              <a:ext cx="3417480" cy="2741760"/>
            </a:xfrm>
            <a:custGeom>
              <a:avLst/>
              <a:gdLst/>
              <a:ahLst/>
              <a:rect l="l" t="t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18"/>
            <p:cNvSpPr/>
            <p:nvPr/>
          </p:nvSpPr>
          <p:spPr>
            <a:xfrm>
              <a:off x="9235080" y="2880"/>
              <a:ext cx="2950920" cy="2554920"/>
            </a:xfrm>
            <a:custGeom>
              <a:avLst/>
              <a:gdLst/>
              <a:ahLst/>
              <a:rect l="l" t="t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9"/>
            <p:cNvSpPr/>
            <p:nvPr/>
          </p:nvSpPr>
          <p:spPr>
            <a:xfrm>
              <a:off x="10020960" y="-1800"/>
              <a:ext cx="2165040" cy="1357920"/>
            </a:xfrm>
            <a:custGeom>
              <a:avLst/>
              <a:gdLst/>
              <a:ahLst/>
              <a:rect l="l" t="t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20"/>
            <p:cNvSpPr/>
            <p:nvPr/>
          </p:nvSpPr>
          <p:spPr>
            <a:xfrm>
              <a:off x="11290680" y="-1800"/>
              <a:ext cx="894960" cy="534240"/>
            </a:xfrm>
            <a:custGeom>
              <a:avLst/>
              <a:gdLst/>
              <a:ahLst/>
              <a:rect l="l" t="t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2" name="Group 21"/>
          <p:cNvGrpSpPr/>
          <p:nvPr/>
        </p:nvGrpSpPr>
        <p:grpSpPr>
          <a:xfrm>
            <a:off x="3259440" y="1186560"/>
            <a:ext cx="5665680" cy="4477680"/>
            <a:chOff x="3259440" y="1186560"/>
            <a:chExt cx="5665680" cy="4477680"/>
          </a:xfrm>
        </p:grpSpPr>
        <p:sp>
          <p:nvSpPr>
            <p:cNvPr id="153" name="CustomShape 22"/>
            <p:cNvSpPr/>
            <p:nvPr/>
          </p:nvSpPr>
          <p:spPr>
            <a:xfrm>
              <a:off x="3259440" y="1186560"/>
              <a:ext cx="5657400" cy="715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4" name="CustomShape 23"/>
            <p:cNvSpPr/>
            <p:nvPr/>
          </p:nvSpPr>
          <p:spPr>
            <a:xfrm rot="10800000">
              <a:off x="5892840" y="5313600"/>
              <a:ext cx="406800" cy="35064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5" name="CustomShape 24"/>
            <p:cNvSpPr/>
            <p:nvPr/>
          </p:nvSpPr>
          <p:spPr>
            <a:xfrm>
              <a:off x="3259440" y="1991160"/>
              <a:ext cx="5665680" cy="33217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56" name="PlaceHolder 25"/>
          <p:cNvSpPr>
            <a:spLocks noGrp="1"/>
          </p:cNvSpPr>
          <p:nvPr>
            <p:ph type="title"/>
          </p:nvPr>
        </p:nvSpPr>
        <p:spPr>
          <a:xfrm>
            <a:off x="3344040" y="2074680"/>
            <a:ext cx="5490000" cy="1689120"/>
          </a:xfrm>
          <a:prstGeom prst="rect">
            <a:avLst/>
          </a:prstGeom>
        </p:spPr>
        <p:txBody>
          <a:bodyPr lIns="228600" rIns="228600" tIns="228600" bIns="0" anchor="b">
            <a:normAutofit/>
          </a:bodyPr>
          <a:p>
            <a:pPr algn="ctr">
              <a:lnSpc>
                <a:spcPct val="85000"/>
              </a:lnSpc>
            </a:pPr>
            <a:r>
              <a:rPr b="0" lang="fr-FR" sz="4400" spc="-151" strike="noStrike">
                <a:solidFill>
                  <a:srgbClr val="fffeff"/>
                </a:solidFill>
                <a:latin typeface="Calibri Light"/>
              </a:rPr>
              <a:t>Cliquez et modifiez le titre</a:t>
            </a:r>
            <a:endParaRPr b="0" lang="en-US" sz="44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57" name="PlaceHolder 26"/>
          <p:cNvSpPr>
            <a:spLocks noGrp="1"/>
          </p:cNvSpPr>
          <p:nvPr>
            <p:ph type="body"/>
          </p:nvPr>
        </p:nvSpPr>
        <p:spPr>
          <a:xfrm>
            <a:off x="3344040" y="3846960"/>
            <a:ext cx="5490000" cy="1383480"/>
          </a:xfrm>
          <a:prstGeom prst="rect">
            <a:avLst/>
          </a:prstGeom>
        </p:spPr>
        <p:txBody>
          <a:bodyPr tIns="0">
            <a:normAutofit/>
          </a:bodyPr>
          <a:p>
            <a:pPr algn="ctr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fffeff"/>
                </a:solidFill>
                <a:latin typeface="Rockwell"/>
              </a:rPr>
              <a:t>Cliquez pour modifier les styles du texte du masque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58" name="PlaceHolder 27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0B6DD39-E41D-4F84-BD04-080D7C4BE3B1}" type="datetime">
              <a:rPr b="0" lang="en-US" sz="1000" spc="-1" strike="noStrike">
                <a:solidFill>
                  <a:srgbClr val="8b8b8b"/>
                </a:solidFill>
                <a:latin typeface="Rockwell"/>
              </a:rPr>
              <a:t>3/4/21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159" name="PlaceHolder 28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160" name="PlaceHolder 29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586C8AD-2444-4843-A5E8-12447FCFD8A5}" type="slidenum">
              <a:rPr b="0" lang="en-US" sz="1000" spc="-1" strike="noStrike">
                <a:solidFill>
                  <a:srgbClr val="8b8b8b"/>
                </a:solidFill>
                <a:latin typeface="Rockwell"/>
              </a:rPr>
              <a:t>&lt;numéro&gt;</a:t>
            </a:fld>
            <a:endParaRPr b="0" lang="fr-F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roup 1"/>
          <p:cNvGrpSpPr/>
          <p:nvPr/>
        </p:nvGrpSpPr>
        <p:grpSpPr>
          <a:xfrm>
            <a:off x="-417600" y="0"/>
            <a:ext cx="12583800" cy="6852960"/>
            <a:chOff x="-417600" y="0"/>
            <a:chExt cx="12583800" cy="6852960"/>
          </a:xfrm>
        </p:grpSpPr>
        <p:sp>
          <p:nvSpPr>
            <p:cNvPr id="198" name="CustomShape 2"/>
            <p:cNvSpPr/>
            <p:nvPr/>
          </p:nvSpPr>
          <p:spPr>
            <a:xfrm>
              <a:off x="1306440" y="0"/>
              <a:ext cx="3862080" cy="684324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" name="CustomShape 3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4"/>
            <p:cNvSpPr/>
            <p:nvPr/>
          </p:nvSpPr>
          <p:spPr>
            <a:xfrm>
              <a:off x="10247400" y="5013360"/>
              <a:ext cx="1918800" cy="182988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5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6"/>
            <p:cNvSpPr/>
            <p:nvPr/>
          </p:nvSpPr>
          <p:spPr>
            <a:xfrm>
              <a:off x="11202840" y="9360"/>
              <a:ext cx="963360" cy="36648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7"/>
            <p:cNvSpPr/>
            <p:nvPr/>
          </p:nvSpPr>
          <p:spPr>
            <a:xfrm>
              <a:off x="10495080" y="5275440"/>
              <a:ext cx="1666440" cy="157752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8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9"/>
            <p:cNvSpPr/>
            <p:nvPr/>
          </p:nvSpPr>
          <p:spPr>
            <a:xfrm>
              <a:off x="11501280" y="9360"/>
              <a:ext cx="664920" cy="25668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10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" name="CustomShape 11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12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13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14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15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16"/>
            <p:cNvSpPr/>
            <p:nvPr/>
          </p:nvSpPr>
          <p:spPr>
            <a:xfrm>
              <a:off x="11287080" y="6049800"/>
              <a:ext cx="879120" cy="79344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17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CustomShape 18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19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20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21"/>
            <p:cNvSpPr/>
            <p:nvPr/>
          </p:nvSpPr>
          <p:spPr>
            <a:xfrm>
              <a:off x="4680" y="6016680"/>
              <a:ext cx="213840" cy="82656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CustomShape 22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19" name="Group 23"/>
          <p:cNvGrpSpPr/>
          <p:nvPr/>
        </p:nvGrpSpPr>
        <p:grpSpPr>
          <a:xfrm>
            <a:off x="800280" y="1699560"/>
            <a:ext cx="3674160" cy="3470400"/>
            <a:chOff x="800280" y="1699560"/>
            <a:chExt cx="3674160" cy="3470400"/>
          </a:xfrm>
        </p:grpSpPr>
        <p:sp>
          <p:nvSpPr>
            <p:cNvPr id="220" name="CustomShape 24"/>
            <p:cNvSpPr/>
            <p:nvPr/>
          </p:nvSpPr>
          <p:spPr>
            <a:xfrm>
              <a:off x="800280" y="1699560"/>
              <a:ext cx="3674160" cy="502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1" name="CustomShape 25"/>
            <p:cNvSpPr/>
            <p:nvPr/>
          </p:nvSpPr>
          <p:spPr>
            <a:xfrm rot="10800000">
              <a:off x="2482920" y="4897800"/>
              <a:ext cx="315720" cy="2721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2" name="CustomShape 26"/>
            <p:cNvSpPr/>
            <p:nvPr/>
          </p:nvSpPr>
          <p:spPr>
            <a:xfrm>
              <a:off x="806400" y="2275560"/>
              <a:ext cx="3668040" cy="2624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23" name="PlaceHolder 27"/>
          <p:cNvSpPr>
            <a:spLocks noGrp="1"/>
          </p:cNvSpPr>
          <p:nvPr>
            <p:ph type="title"/>
          </p:nvPr>
        </p:nvSpPr>
        <p:spPr>
          <a:xfrm>
            <a:off x="888840" y="2339640"/>
            <a:ext cx="3500640" cy="246960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Cliquez et modifiez le titre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24" name="PlaceHolder 28"/>
          <p:cNvSpPr>
            <a:spLocks noGrp="1"/>
          </p:cNvSpPr>
          <p:nvPr>
            <p:ph type="body"/>
          </p:nvPr>
        </p:nvSpPr>
        <p:spPr>
          <a:xfrm>
            <a:off x="5121000" y="803160"/>
            <a:ext cx="6269400" cy="238212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Cliquez pour modifier les styles du texte du masque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25" name="PlaceHolder 29"/>
          <p:cNvSpPr>
            <a:spLocks noGrp="1"/>
          </p:cNvSpPr>
          <p:nvPr>
            <p:ph type="body"/>
          </p:nvPr>
        </p:nvSpPr>
        <p:spPr>
          <a:xfrm>
            <a:off x="5118480" y="3672000"/>
            <a:ext cx="6271560" cy="238320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Cliquez pour modifier les styles du texte du masque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26" name="PlaceHolder 30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0226824-2A18-42D0-B050-8DA3C742E7A4}" type="datetime">
              <a:rPr b="0" lang="en-US" sz="1000" spc="-1" strike="noStrike">
                <a:solidFill>
                  <a:srgbClr val="8b8b8b"/>
                </a:solidFill>
                <a:latin typeface="Rockwell"/>
              </a:rPr>
              <a:t>3/4/21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227" name="PlaceHolder 31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28" name="PlaceHolder 32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95FDC75-645F-42F6-A0B7-4E35030FE0F7}" type="slidenum">
              <a:rPr b="0" lang="en-US" sz="1000" spc="-1" strike="noStrike">
                <a:solidFill>
                  <a:srgbClr val="8b8b8b"/>
                </a:solidFill>
                <a:latin typeface="Rockwell"/>
              </a:rPr>
              <a:t>&lt;numéro&gt;</a:t>
            </a:fld>
            <a:endParaRPr b="0" lang="fr-F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dt"/>
          </p:nvPr>
        </p:nvSpPr>
        <p:spPr>
          <a:xfrm>
            <a:off x="804600" y="320040"/>
            <a:ext cx="3657240" cy="319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FA4CDE8-C0E4-49A5-B9F5-CDFF55330FED}" type="datetime">
              <a:rPr b="0" lang="en-US" sz="1000" spc="-1" strike="noStrike">
                <a:solidFill>
                  <a:srgbClr val="8b8b8b"/>
                </a:solidFill>
                <a:latin typeface="Rockwell"/>
              </a:rPr>
              <a:t>3/4/21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ftr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sldNum"/>
          </p:nvPr>
        </p:nvSpPr>
        <p:spPr>
          <a:xfrm>
            <a:off x="10469880" y="320040"/>
            <a:ext cx="914040" cy="319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F3C61EF-F7CA-472E-9B28-6626EA8C7AD0}" type="slidenum">
              <a:rPr b="0" lang="en-US" sz="1000" spc="-1" strike="noStrike">
                <a:solidFill>
                  <a:srgbClr val="8b8b8b"/>
                </a:solidFill>
                <a:latin typeface="Rockwell"/>
              </a:rPr>
              <a:t>&lt;numéro&gt;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Rockwell"/>
              </a:rPr>
              <a:t>Cliquez pour éditer le format du texte-titre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Rockwell"/>
              </a:rPr>
              <a:t>Cliquez pour éditer le format du plan de texte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Rockwell"/>
              </a:rPr>
              <a:t>Second niveau de plan</a:t>
            </a:r>
            <a:endParaRPr b="0" lang="en-US" sz="1400" spc="-1" strike="noStrike">
              <a:solidFill>
                <a:srgbClr val="000000"/>
              </a:solidFill>
              <a:latin typeface="Rockwel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Rockwell"/>
              </a:rPr>
              <a:t>Troisième niveau de plan</a:t>
            </a:r>
            <a:endParaRPr b="0" lang="en-US" sz="1200" spc="-1" strike="noStrike">
              <a:solidFill>
                <a:srgbClr val="000000"/>
              </a:solidFill>
              <a:latin typeface="Rockwel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Rockwell"/>
              </a:rPr>
              <a:t>Quatrième niveau de plan</a:t>
            </a:r>
            <a:endParaRPr b="0" lang="en-US" sz="1200" spc="-1" strike="noStrike">
              <a:solidFill>
                <a:srgbClr val="000000"/>
              </a:solidFill>
              <a:latin typeface="Rockwel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Rockwel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Rockwel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Rockwel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Rockwel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Rockwel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4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4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4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40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1759320" y="2075400"/>
            <a:ext cx="8679600" cy="17485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0" anchor="b">
            <a:noAutofit/>
          </a:bodyPr>
          <a:p>
            <a:pPr algn="ctr">
              <a:lnSpc>
                <a:spcPct val="80000"/>
              </a:lnSpc>
            </a:pPr>
            <a:r>
              <a:rPr b="0" lang="fr-FR" sz="5400" spc="-151" strike="noStrike">
                <a:solidFill>
                  <a:srgbClr val="fffeff"/>
                </a:solidFill>
                <a:latin typeface="Calibri Light"/>
              </a:rPr>
              <a:t>Le lycée à l’épreuve des réformes Blanquer</a:t>
            </a:r>
            <a:endParaRPr b="0" lang="en-US" sz="54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1759320" y="3906360"/>
            <a:ext cx="8673120" cy="1322280"/>
          </a:xfrm>
          <a:prstGeom prst="rect">
            <a:avLst/>
          </a:prstGeom>
          <a:noFill/>
          <a:ln w="0">
            <a:noFill/>
          </a:ln>
        </p:spPr>
        <p:txBody>
          <a:bodyPr tIns="0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fffeff"/>
                </a:solidFill>
                <a:latin typeface="Rockwell"/>
              </a:rPr>
              <a:t>Comment sortir d’un système qui creuse  les inégalités et  fragilise l’institution scolaire publique?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6689880" y="3022920"/>
            <a:ext cx="20268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fr-FR" sz="1200" spc="-1" strike="noStrike" baseline="30000">
                <a:solidFill>
                  <a:srgbClr val="000000"/>
                </a:solidFill>
                <a:latin typeface="TimesNewRomanPSMT"/>
              </a:rPr>
              <a:t> 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327" name="Image 3" descr="origine sociale et choix de doublette en Terminale.png"/>
          <p:cNvPicPr/>
          <p:nvPr/>
        </p:nvPicPr>
        <p:blipFill>
          <a:blip r:embed="rId1"/>
          <a:stretch/>
        </p:blipFill>
        <p:spPr>
          <a:xfrm>
            <a:off x="1768320" y="1409760"/>
            <a:ext cx="9842040" cy="5447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Image 2" descr="origine sociale et choix de la doublette SPC-Maths en Terminale.png"/>
          <p:cNvPicPr/>
          <p:nvPr/>
        </p:nvPicPr>
        <p:blipFill>
          <a:blip r:embed="rId1"/>
          <a:stretch/>
        </p:blipFill>
        <p:spPr>
          <a:xfrm>
            <a:off x="1533600" y="1535760"/>
            <a:ext cx="9467640" cy="4806000"/>
          </a:xfrm>
          <a:prstGeom prst="rect">
            <a:avLst/>
          </a:prstGeom>
          <a:ln w="0">
            <a:noFill/>
          </a:ln>
        </p:spPr>
      </p:pic>
      <p:sp>
        <p:nvSpPr>
          <p:cNvPr id="329" name="CustomShape 1"/>
          <p:cNvSpPr/>
          <p:nvPr/>
        </p:nvSpPr>
        <p:spPr>
          <a:xfrm>
            <a:off x="2205000" y="546480"/>
            <a:ext cx="909216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Rockwell"/>
              </a:rPr>
              <a:t>Origine sociale et doublette Maths-SPC en Terminale 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Image 1" descr="genre et mathématique en Terminale, Académie de Toulouse.png"/>
          <p:cNvPicPr/>
          <p:nvPr/>
        </p:nvPicPr>
        <p:blipFill>
          <a:blip r:embed="rId1"/>
          <a:stretch/>
        </p:blipFill>
        <p:spPr>
          <a:xfrm>
            <a:off x="351360" y="0"/>
            <a:ext cx="10134360" cy="5879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Image 1" descr="Filles et garçons face à la spécialité maths .png"/>
          <p:cNvPicPr/>
          <p:nvPr/>
        </p:nvPicPr>
        <p:blipFill>
          <a:blip r:embed="rId1"/>
          <a:stretch/>
        </p:blipFill>
        <p:spPr>
          <a:xfrm>
            <a:off x="2810880" y="0"/>
            <a:ext cx="858492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Le lycée britannique, un modèle? 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pic>
        <p:nvPicPr>
          <p:cNvPr id="333" name="Espace réservé du contenu 9" descr="Exemple du lycée britannique.png"/>
          <p:cNvPicPr/>
          <p:nvPr/>
        </p:nvPicPr>
        <p:blipFill>
          <a:blip r:embed="rId1"/>
          <a:srcRect l="2666" t="0" r="2666" b="0"/>
          <a:stretch/>
        </p:blipFill>
        <p:spPr>
          <a:xfrm>
            <a:off x="4656240" y="803160"/>
            <a:ext cx="6743520" cy="5248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extShape 1"/>
          <p:cNvSpPr txBox="1"/>
          <p:nvPr/>
        </p:nvSpPr>
        <p:spPr>
          <a:xfrm>
            <a:off x="3344040" y="2074680"/>
            <a:ext cx="5490000" cy="16891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0" anchor="b">
            <a:normAutofit/>
          </a:bodyPr>
          <a:p>
            <a:pPr algn="ctr">
              <a:lnSpc>
                <a:spcPct val="85000"/>
              </a:lnSpc>
            </a:pPr>
            <a:r>
              <a:rPr b="0" lang="fr-FR" sz="4400" spc="-151" strike="noStrike">
                <a:solidFill>
                  <a:srgbClr val="fffeff"/>
                </a:solidFill>
                <a:latin typeface="Calibri Light"/>
              </a:rPr>
              <a:t>Pour un système éducatif véritablement démocratique </a:t>
            </a:r>
            <a:endParaRPr b="0" lang="en-US" sz="44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35" name="TextShape 2"/>
          <p:cNvSpPr txBox="1"/>
          <p:nvPr/>
        </p:nvSpPr>
        <p:spPr>
          <a:xfrm>
            <a:off x="3344040" y="3846960"/>
            <a:ext cx="5490000" cy="1383480"/>
          </a:xfrm>
          <a:prstGeom prst="rect">
            <a:avLst/>
          </a:prstGeom>
          <a:noFill/>
          <a:ln w="0">
            <a:noFill/>
          </a:ln>
        </p:spPr>
        <p:txBody>
          <a:bodyPr tIns="0">
            <a:noAutofit/>
          </a:bodyPr>
          <a:p>
            <a:pPr algn="ctr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fffeff"/>
                </a:solidFill>
                <a:latin typeface="Rockwell"/>
              </a:rPr>
              <a:t>Enjeux du congrès SNES-FSU  2021 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Les inégalités comme projet politique à l’oeuvre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09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28600" indent="-22824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1" lang="fr-FR" sz="1800" spc="-1" strike="noStrike">
                <a:solidFill>
                  <a:srgbClr val="000000"/>
                </a:solidFill>
                <a:latin typeface="Rockwell"/>
              </a:rPr>
              <a:t>« Il faut lire l’Ecole de la confiance comme un système qui prépare la sélection des plus forts en organisant la relégation de tous les autres. »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1" lang="fr-FR" sz="1800" spc="-1" strike="noStrike">
                <a:solidFill>
                  <a:srgbClr val="000000"/>
                </a:solidFill>
                <a:latin typeface="Rockwell"/>
              </a:rPr>
              <a:t>Le système </a:t>
            </a: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: Orientation précoce, enseignement divisé en une « école du socle » et un continuum bac-3/bac+3, l’apprentissage comme modèle dominant de la formation professionnelle 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Scolarité obligatoire ramenée à 15 ans et  le reste de la formation s’organise en parcours individuels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Fragilisation de l’école publique au profit du privé, en particulier du hors contrat , (notamment via les écoles de production) et de toutes les officines de coaching en orientation et de certification (LV par exemple)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Segmenter, classer, trier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11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Les établissements publics locaux d’enseignement international (EPLEI) versus Cités éducatives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L’obsession des évaluations standardisées, des tests de positionnement</a:t>
            </a:r>
            <a:r>
              <a:rPr b="0" lang="is-IS" sz="1800" spc="-1" strike="noStrike">
                <a:solidFill>
                  <a:srgbClr val="000000"/>
                </a:solidFill>
                <a:latin typeface="Rockwell"/>
              </a:rPr>
              <a:t>… 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</a:t>
            </a:r>
            <a:r>
              <a:rPr b="0" lang="is-IS" sz="1800" spc="-1" strike="noStrike">
                <a:solidFill>
                  <a:srgbClr val="000000"/>
                </a:solidFill>
                <a:latin typeface="Rockwell"/>
              </a:rPr>
              <a:t>e lycée, avec des programmes de spécialités conçus pour discriminer, avec de nouvelles épreuves comme le grand oral pensé pour privilégier les élèves dont le capital culturel est assuré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L’orientation réduite à la gestion de flux et fondée sur la sélection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Parcoursup, mécanique de la sélection dont les critères ne sont connus que des initiés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L’illusion de la liberté de choix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Le poids grandissant des « soft skills » dans le processus de sélection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Une organisation des enseignements « à la carte » qui amplifie les logiques de discrimination à l’œuvre dans la société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Le renvoi au local qui différencie de plus en plus l’offre de formation selon les territoires et les établissements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888480" y="2350080"/>
            <a:ext cx="3498480" cy="24559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Contôle continu, contrôle local, la fin du bac? 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5118480" y="803160"/>
            <a:ext cx="6281640" cy="5248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La fin du diplôme national ?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L’accès à l’enseignement supérieur déterminé par le lycée d’origine et le « parcours » individuel du candidat?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344040" y="2074680"/>
            <a:ext cx="5490000" cy="16891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0" anchor="b">
            <a:normAutofit/>
          </a:bodyPr>
          <a:p>
            <a:pPr algn="ctr">
              <a:lnSpc>
                <a:spcPct val="85000"/>
              </a:lnSpc>
            </a:pPr>
            <a:r>
              <a:rPr b="0" lang="fr-FR" sz="4400" spc="-151" strike="noStrike">
                <a:solidFill>
                  <a:srgbClr val="fffeff"/>
                </a:solidFill>
                <a:latin typeface="Calibri Light"/>
              </a:rPr>
              <a:t>Le lycée Blanquer dégrade les conditions d’enseignement</a:t>
            </a:r>
            <a:endParaRPr b="0" lang="en-US" sz="44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3344040" y="3846960"/>
            <a:ext cx="5490000" cy="1383480"/>
          </a:xfrm>
          <a:prstGeom prst="rect">
            <a:avLst/>
          </a:prstGeom>
          <a:noFill/>
          <a:ln w="0">
            <a:noFill/>
          </a:ln>
        </p:spPr>
        <p:txBody>
          <a:bodyPr tIns="0">
            <a:normAutofit fontScale="81000"/>
          </a:bodyPr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fffeff"/>
                </a:solidFill>
                <a:latin typeface="Rockwell"/>
              </a:rPr>
              <a:t>-Conséquences pédagogiques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fffeff"/>
                </a:solidFill>
                <a:latin typeface="Rockwell"/>
              </a:rPr>
              <a:t>-Conséquences professionnelles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fffeff"/>
                </a:solidFill>
                <a:latin typeface="Rockwell"/>
              </a:rPr>
              <a:t>https://www.snes.edu/article/lycee-blanquer-on-brasse-et-on-entasse/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888840" y="2339640"/>
            <a:ext cx="3500640" cy="24696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Des effectifs de plus en plus lourds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pic>
        <p:nvPicPr>
          <p:cNvPr id="319" name="Espace réservé du contenu 5" descr=""/>
          <p:cNvPicPr/>
          <p:nvPr/>
        </p:nvPicPr>
        <p:blipFill>
          <a:blip r:embed="rId1"/>
          <a:stretch/>
        </p:blipFill>
        <p:spPr>
          <a:xfrm>
            <a:off x="5513400" y="803160"/>
            <a:ext cx="5484600" cy="2382480"/>
          </a:xfrm>
          <a:prstGeom prst="rect">
            <a:avLst/>
          </a:prstGeom>
          <a:ln w="0">
            <a:noFill/>
          </a:ln>
        </p:spPr>
      </p:pic>
      <p:pic>
        <p:nvPicPr>
          <p:cNvPr id="320" name="Espace réservé du contenu 7" descr=""/>
          <p:cNvPicPr/>
          <p:nvPr/>
        </p:nvPicPr>
        <p:blipFill>
          <a:blip r:embed="rId2"/>
          <a:stretch/>
        </p:blipFill>
        <p:spPr>
          <a:xfrm>
            <a:off x="6050160" y="3672000"/>
            <a:ext cx="4407480" cy="2383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888840" y="2339640"/>
            <a:ext cx="3500640" cy="24696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85000"/>
              </a:lnSpc>
            </a:pPr>
            <a:r>
              <a:rPr b="0" lang="fr-FR" sz="4000" spc="-151" strike="noStrike">
                <a:solidFill>
                  <a:srgbClr val="fffeff"/>
                </a:solidFill>
                <a:latin typeface="Calibri Light"/>
              </a:rPr>
              <a:t>La disparition de la classe et du collectif de travail</a:t>
            </a:r>
            <a:endParaRPr b="0" lang="en-US" sz="4000" spc="-1" strike="noStrike">
              <a:solidFill>
                <a:srgbClr val="000000"/>
              </a:solidFill>
              <a:latin typeface="Rockwell"/>
            </a:endParaRPr>
          </a:p>
        </p:txBody>
      </p:sp>
      <p:pic>
        <p:nvPicPr>
          <p:cNvPr id="322" name="Espace réservé du contenu 5" descr=""/>
          <p:cNvPicPr/>
          <p:nvPr/>
        </p:nvPicPr>
        <p:blipFill>
          <a:blip r:embed="rId1"/>
          <a:stretch/>
        </p:blipFill>
        <p:spPr>
          <a:xfrm>
            <a:off x="5121360" y="1253160"/>
            <a:ext cx="6268680" cy="1482840"/>
          </a:xfrm>
          <a:prstGeom prst="rect">
            <a:avLst/>
          </a:prstGeom>
          <a:ln w="0">
            <a:noFill/>
          </a:ln>
        </p:spPr>
      </p:pic>
      <p:sp>
        <p:nvSpPr>
          <p:cNvPr id="323" name="TextShape 2"/>
          <p:cNvSpPr txBox="1"/>
          <p:nvPr/>
        </p:nvSpPr>
        <p:spPr>
          <a:xfrm>
            <a:off x="5118480" y="3672000"/>
            <a:ext cx="6271560" cy="23832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Atomisation des classes et des collectifs de travail qu’elles permettent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Conseils de classe et missions du professeur principal en sursis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fr-FR" sz="1800" spc="-1" strike="noStrike">
                <a:solidFill>
                  <a:srgbClr val="000000"/>
                </a:solidFill>
                <a:latin typeface="Rockwell"/>
              </a:rPr>
              <a:t>Organisation de suivis individuels par enseignant « référent » (décrets PRE  à venir)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3344040" y="2074680"/>
            <a:ext cx="5490000" cy="1689120"/>
          </a:xfrm>
          <a:prstGeom prst="rect">
            <a:avLst/>
          </a:prstGeom>
          <a:noFill/>
          <a:ln w="0">
            <a:noFill/>
          </a:ln>
        </p:spPr>
        <p:txBody>
          <a:bodyPr lIns="228600" rIns="228600" tIns="228600" bIns="0" anchor="b">
            <a:noAutofit/>
          </a:bodyPr>
          <a:p>
            <a:pPr algn="ctr">
              <a:lnSpc>
                <a:spcPct val="85000"/>
              </a:lnSpc>
            </a:pPr>
            <a:r>
              <a:rPr b="0" lang="fr-FR" sz="4400" spc="-151" strike="noStrike">
                <a:solidFill>
                  <a:srgbClr val="fffeff"/>
                </a:solidFill>
                <a:latin typeface="Calibri Light"/>
              </a:rPr>
              <a:t>Le lycée Blanquer creuse les inégalités</a:t>
            </a:r>
            <a:endParaRPr b="0" lang="en-US" sz="4400" spc="-1" strike="noStrike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325" name="TextShape 2"/>
          <p:cNvSpPr txBox="1"/>
          <p:nvPr/>
        </p:nvSpPr>
        <p:spPr>
          <a:xfrm>
            <a:off x="3344040" y="3846960"/>
            <a:ext cx="5490000" cy="1383480"/>
          </a:xfrm>
          <a:prstGeom prst="rect">
            <a:avLst/>
          </a:prstGeom>
          <a:noFill/>
          <a:ln w="0">
            <a:noFill/>
          </a:ln>
        </p:spPr>
        <p:txBody>
          <a:bodyPr tIns="0">
            <a:noAutofit/>
          </a:bodyPr>
          <a:p>
            <a:pPr algn="ctr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fr-FR" sz="1800" spc="-1" strike="noStrike">
                <a:solidFill>
                  <a:srgbClr val="fffeff"/>
                </a:solidFill>
                <a:latin typeface="Rockwell"/>
              </a:rPr>
              <a:t>https://www.snes.edu/article/le-lycee-peau-de-chagrin/</a:t>
            </a:r>
            <a:endParaRPr b="0" lang="en-US" sz="1800" spc="-1" strike="noStrike">
              <a:solidFill>
                <a:srgbClr val="000000"/>
              </a:solidFill>
              <a:latin typeface="Rockwel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Stage Caen première partie sur le bac .thmx</Template>
  <TotalTime>151</TotalTime>
  <Application>LibreOffice/7.0.3.1$Windows_X86_64 LibreOffice_project/d7547858d014d4cf69878db179d326fc3483e082</Application>
  <Words>456</Words>
  <Paragraphs>36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2021-02-22T08:20:07Z</dcterms:created>
  <dc:creator>Claire Gueville</dc:creator>
  <dc:description/>
  <dc:language>fr-FR</dc:language>
  <cp:lastModifiedBy>Claire Guéville</cp:lastModifiedBy>
  <dcterms:modified xsi:type="dcterms:W3CDTF">2021-03-04T07:15:42Z</dcterms:modified>
  <cp:revision>14</cp:revision>
  <dc:subject/>
  <dc:title>Le système scolaire à l’épreuve des inégalités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